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1" d="100"/>
          <a:sy n="31" d="100"/>
        </p:scale>
        <p:origin x="1046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4F5ED-4B4B-D74B-69FC-38D73F3EAE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E922C9-11B3-566D-F4F5-2F6C50FC75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5C029F-A519-36CB-D4AE-75E60FCD4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C6AE0-EED8-4DB5-BCED-F635650637E5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0C12A7-63E2-4F88-C509-3DDDB4894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6F0EAA-6E8D-A7CA-EE32-6FEBE47D3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C915-261E-4B98-BF3C-DBC14B314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8669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6D494-395C-CDFC-F85E-D70368203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E77AF7-82DC-077F-86AA-94DF9829B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9131A-1466-9F98-C09A-1CACCB24E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C6AE0-EED8-4DB5-BCED-F635650637E5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A9B983-2032-91D6-3231-D9A9A9CFB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92C6EE-B5D2-CCE3-AB16-EE1C01B65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C915-261E-4B98-BF3C-DBC14B314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8938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AF97CA-5DCA-801B-3DBB-1B4E0413A6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6AFEA3-817C-CA2D-87A9-559153A43A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4009A4-8FF4-1A69-9AC3-8919991F7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C6AE0-EED8-4DB5-BCED-F635650637E5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B87C0B-22B4-90ED-FFC0-0ACE16293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FA84C4-F734-04B6-8AF5-6A9C6EF81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C915-261E-4B98-BF3C-DBC14B314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4129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ADCBF-3456-B99C-DCFC-B2AE2AE04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04DC8-1889-131F-BC18-6339D9DC4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2C146-E277-706D-CBEA-84D0833F7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C6AE0-EED8-4DB5-BCED-F635650637E5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B0980-D6D1-6AF3-EB66-FF924BF39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65137-CC40-C0DD-3BD1-93F88C62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C915-261E-4B98-BF3C-DBC14B314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8221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8DEBB-4460-8A3B-A103-65D5BD311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563C8C-6645-0416-9E92-5B512DF36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6C631-05A6-5915-EDAA-D0D1BB4A1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C6AE0-EED8-4DB5-BCED-F635650637E5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DCBAF-EB11-0974-9B9D-AE87D9719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82A2E-A6B7-F42A-A507-F01EDAF82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C915-261E-4B98-BF3C-DBC14B314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8643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04E81-6064-B31F-2554-7049708FD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A4727-611E-D7E5-41F9-9A858C4C5D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411124-87E5-E641-AE4A-49BCAD3E2B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223BB0-0EE6-E1F6-8893-FBB1453BE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C6AE0-EED8-4DB5-BCED-F635650637E5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66C1B2-7E9A-5CEF-3566-EE14B1C66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1487A-AF48-41C8-D687-5F9404CFF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C915-261E-4B98-BF3C-DBC14B314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9061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54138-51C1-C8C9-EC77-C4C2E0D9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6D4B12-29E9-940E-8C1C-4B27638613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748493-FFCA-E24A-E5C6-4B4B8161E1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12FCB7-8B68-8026-29F9-626BABADD2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A17666-5F3E-1A45-3015-8487B73721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80974D-787D-29B6-481E-27E17FA58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C6AE0-EED8-4DB5-BCED-F635650637E5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D0CFF5-B960-435B-2152-F2337B08B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E36C35-F32C-1D0B-7282-D6BE3A625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C915-261E-4B98-BF3C-DBC14B314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202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188B0-B0C9-FD11-8933-1C243F22F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B67BDA-B87E-5AEB-F2D3-3B64E7C11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C6AE0-EED8-4DB5-BCED-F635650637E5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5E5389-4740-C198-7D85-E2C6317AF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63A6AD-455D-A5AF-233D-DD5F8627C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C915-261E-4B98-BF3C-DBC14B314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3667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E3DC88-1840-8D61-FD6D-30F5FAE83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C6AE0-EED8-4DB5-BCED-F635650637E5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9D924B-BCE1-F5E0-1C97-1D2453336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33528D-470D-5AA7-778C-CD0D317EA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C915-261E-4B98-BF3C-DBC14B314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5299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EF880-3145-71A9-49DC-6CA9F10D2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57BCA-B700-6E76-B1B6-E8F814828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E55D15-A79E-CAD9-E161-4AD6B5792C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54AEC3-8366-991F-09B4-DD5D17F9B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C6AE0-EED8-4DB5-BCED-F635650637E5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5DC509-8F40-C6E4-1DBC-88E2D38FA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3F69EA-C6EC-DD82-3255-2D2C2E216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C915-261E-4B98-BF3C-DBC14B314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3940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A46B8-394E-B9BF-99E0-56CC95E7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F559B1-793A-9DF5-F45C-E3464AA72B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A104B6-88BA-EAC5-5C75-FE438713EB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31595B-2E45-B9A1-DB33-B58692BBB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C6AE0-EED8-4DB5-BCED-F635650637E5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F5C83A-1F74-7A13-B9BD-6491F98F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ED5B76-411F-FB9F-FDA8-B9B46B775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C915-261E-4B98-BF3C-DBC14B314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6325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A0F365-4BC1-EFE1-4780-C7640BD89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77925F-6486-4A78-FE20-B20115D42F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F503C-96CB-0651-1B48-414B43236B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EC6AE0-EED8-4DB5-BCED-F635650637E5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B1FA91-40A1-DEC0-A470-5B46D960CC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851E2-5ABA-0E0E-A3EC-6E078AEC3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71C915-261E-4B98-BF3C-DBC14B314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0146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2E6A3-1080-7D68-04C6-0DA5649B10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EDB32C-3A55-D0BD-363A-1282DBFB1E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8B9AC4AE-0594-577C-1127-C2CE30AF49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475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9304"/>
    </mc:Choice>
    <mc:Fallback>
      <p:transition spd="slow" advTm="1493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3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karan bhai</dc:creator>
  <cp:lastModifiedBy>karan bhai</cp:lastModifiedBy>
  <cp:revision>1</cp:revision>
  <dcterms:created xsi:type="dcterms:W3CDTF">2024-06-21T13:56:28Z</dcterms:created>
  <dcterms:modified xsi:type="dcterms:W3CDTF">2024-06-21T14:00:40Z</dcterms:modified>
</cp:coreProperties>
</file>

<file path=docProps/thumbnail.jpeg>
</file>